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1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F"/>
    <a:srgbClr val="000000"/>
    <a:srgbClr val="EEC71D"/>
    <a:srgbClr val="063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254" autoAdjust="0"/>
  </p:normalViewPr>
  <p:slideViewPr>
    <p:cSldViewPr snapToGrid="0" snapToObjects="1">
      <p:cViewPr>
        <p:scale>
          <a:sx n="121" d="100"/>
          <a:sy n="121" d="100"/>
        </p:scale>
        <p:origin x="-138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18DF6-35A0-4C40-AF75-62378C31A518}" type="datetimeFigureOut">
              <a:rPr lang="en-US" smtClean="0"/>
              <a:t>4/19/2019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CCDB8-0873-5A41-9437-AA915C14F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199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DBCF1-600D-9A46-8471-F364B978D2F8}" type="datetimeFigureOut">
              <a:rPr lang="en-US" smtClean="0"/>
              <a:t>4/19/2019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F4E8D-D3A6-6D4B-B5FA-DF3BF9608D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134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47693" y="1098902"/>
            <a:ext cx="8496307" cy="5759098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9670" y="1371600"/>
            <a:ext cx="7624729" cy="1927225"/>
          </a:xfrm>
        </p:spPr>
        <p:txBody>
          <a:bodyPr anchor="b">
            <a:noAutofit/>
          </a:bodyPr>
          <a:lstStyle>
            <a:lvl1pPr>
              <a:defRPr sz="5400" cap="all" baseline="0">
                <a:solidFill>
                  <a:schemeClr val="bg1"/>
                </a:solidFill>
              </a:defRPr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670" y="3505200"/>
            <a:ext cx="617693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dirty="0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09671" y="3398520"/>
            <a:ext cx="7624729" cy="1588"/>
          </a:xfrm>
          <a:prstGeom prst="line">
            <a:avLst/>
          </a:prstGeom>
          <a:ln w="19050">
            <a:solidFill>
              <a:srgbClr val="EEC7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8BEA-0F5C-48E5-A55A-1632195D3C82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25922"/>
            <a:ext cx="2057400" cy="5351077"/>
          </a:xfrm>
        </p:spPr>
        <p:txBody>
          <a:bodyPr vert="eaVert" anchor="b"/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9670" y="1125922"/>
            <a:ext cx="5719729" cy="5351077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1CEF-FE97-4C81-8638-60A90A569133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214E6-6E28-4B37-A94D-FDA7726C06DB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2362200"/>
            <a:ext cx="7585042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1" y="4626864"/>
            <a:ext cx="7585042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06387C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90D7-AA75-4867-A8F0-277E6676685C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09671" y="4601020"/>
            <a:ext cx="7670449" cy="0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1" y="1104900"/>
            <a:ext cx="7930242" cy="820659"/>
          </a:xfrm>
        </p:spPr>
        <p:txBody>
          <a:bodyPr/>
          <a:lstStyle/>
          <a:p>
            <a:r>
              <a:rPr lang="ta-I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9671" y="1925559"/>
            <a:ext cx="385484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7697" y="1925559"/>
            <a:ext cx="3832216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4C80C-63CA-4A55-837D-943E30CE5E77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670" y="1104900"/>
            <a:ext cx="7966269" cy="891381"/>
          </a:xfrm>
        </p:spPr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7085" y="1996281"/>
            <a:ext cx="3852262" cy="739363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6387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671" y="2735644"/>
            <a:ext cx="38522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6703" y="1996281"/>
            <a:ext cx="3859236" cy="7393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6387C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6703" y="2735644"/>
            <a:ext cx="38592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56DD-E8A5-4D1B-B841-88E586C56D3D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533843" y="4331955"/>
            <a:ext cx="4709160" cy="794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E85B-451F-4B43-9264-2B6A57680F8D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2838-1661-4152-9CB6-4B91219955AA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9412" y="1098730"/>
            <a:ext cx="5417387" cy="54676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4C794-BF3E-4103-BB8A-6AFB4F34C55E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65163" y="3886857"/>
            <a:ext cx="5577840" cy="1588"/>
          </a:xfrm>
          <a:prstGeom prst="line">
            <a:avLst/>
          </a:prstGeom>
          <a:ln w="19050">
            <a:solidFill>
              <a:srgbClr val="063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02529" y="109873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905513" y="2468023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687" y="1098731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60407" y="1098730"/>
            <a:ext cx="5502592" cy="5467655"/>
          </a:xfrm>
          <a:solidFill>
            <a:schemeClr val="bg2"/>
          </a:solidFill>
          <a:ln w="76200">
            <a:noFill/>
            <a:miter lim="800000"/>
          </a:ln>
          <a:effectLst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a-IN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9671" y="2468024"/>
            <a:ext cx="2139696" cy="409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82EE-7C89-4736-8EC1-CDE2ED1C6237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9672" y="1104900"/>
            <a:ext cx="7777128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a-I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9672" y="2171699"/>
            <a:ext cx="7777128" cy="4430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39473" y="-1"/>
            <a:ext cx="8504528" cy="954783"/>
          </a:xfrm>
          <a:prstGeom prst="rect">
            <a:avLst/>
          </a:prstGeom>
          <a:solidFill>
            <a:srgbClr val="06387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9671" y="108735"/>
            <a:ext cx="2724473" cy="2720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rgbClr val="EEC71D"/>
                </a:solidFill>
              </a:defRPr>
            </a:lvl1pPr>
          </a:lstStyle>
          <a:p>
            <a:fld id="{0CB725EF-D313-45EF-91EB-AC15732313E7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9671" y="496052"/>
            <a:ext cx="6915473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r>
              <a:rPr lang="ro-RO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1345" y="496052"/>
            <a:ext cx="785455" cy="272053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EEC71D"/>
                </a:solidFill>
              </a:defRPr>
            </a:lvl1pPr>
          </a:lstStyle>
          <a:p>
            <a:fld id="{BD0FAA5D-638D-384F-AEC0-83E979D27EC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HR.w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95170" cy="388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4B8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63A5-7B53-4451-AD16-52BC0B83C604}" type="datetime4">
              <a:rPr lang="hr-HR" smtClean="0"/>
              <a:t>19. travnja 2019.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Akademska godina 2018./2019.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FAA5D-638D-384F-AEC0-83E979D27EC7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076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8</Words>
  <Application>Microsoft Office PowerPoint</Application>
  <PresentationFormat>Prikaz na zaslonu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3" baseType="lpstr">
      <vt:lpstr>Clarity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</dc:creator>
  <cp:lastModifiedBy>korisnik</cp:lastModifiedBy>
  <cp:revision>35</cp:revision>
  <dcterms:created xsi:type="dcterms:W3CDTF">2017-04-18T12:59:01Z</dcterms:created>
  <dcterms:modified xsi:type="dcterms:W3CDTF">2019-04-19T09:23:11Z</dcterms:modified>
</cp:coreProperties>
</file>